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fmXWrw3Fh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Дневна доза играња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1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почетка игре: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 почетка игре мало се растегни и уради кратке вежбе како би се загрејали мишићи;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игру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Пронађи пара за игру и дај све од себе да научиш овај занимљив плес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Ђускај и забави се!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1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Кораке можеш да научиш на следећем линку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https://www.youtube.com/watch?v=afmXWrw3Fh0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22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17</TotalTime>
  <Words>70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Times New Roman</vt:lpstr>
      <vt:lpstr>Wingdings</vt:lpstr>
      <vt:lpstr>Wingdings 3</vt:lpstr>
      <vt:lpstr>Ion Boardroom</vt:lpstr>
      <vt:lpstr>Дневна доза играња </vt:lpstr>
      <vt:lpstr>Пре почетка игре:</vt:lpstr>
      <vt:lpstr>Кораке можеш да научиш на следећем линку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Дневна доза играња </dc:title>
  <dc:creator>Milica Tošić</dc:creator>
  <cp:lastModifiedBy>Milica Tošić</cp:lastModifiedBy>
  <cp:revision>2</cp:revision>
  <dcterms:created xsi:type="dcterms:W3CDTF">2020-04-07T14:20:47Z</dcterms:created>
  <dcterms:modified xsi:type="dcterms:W3CDTF">2020-04-07T14:38:23Z</dcterms:modified>
</cp:coreProperties>
</file>